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3.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71" r:id="rId2"/>
    <p:sldMasterId id="2147483683" r:id="rId3"/>
  </p:sldMasterIdLst>
  <p:sldIdLst>
    <p:sldId id="259" r:id="rId4"/>
    <p:sldId id="262" r:id="rId5"/>
  </p:sldIdLst>
  <p:sldSz cx="10693400" cy="15122525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tags" Target="tags/tag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2.jpeg" /><Relationship Id="rId2" Type="http://schemas.openxmlformats.org/officeDocument/2006/relationships/slideMaster" Target="../slideMasters/slideMaster3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A2C45D-63BD-4921-B88E-C99CD8A10E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A6AE8D-88A5-43B4-B8C8-27FCB631E9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34E139-AC3E-4DC0-B2C2-A36A851A1E8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CA535A6-7C31-479F-A356-682FA4F610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D26BAF9-6A20-45BC-A35B-2862CF3C93A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ED2ECE-40FD-490D-892B-9D0DCFB870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6BD9308-7376-4B8E-A4BB-20CA51EC587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BA6CF91-90EE-4CEE-9B9D-258F15FDF04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94ABB05-FCD3-40C9-A484-06EB539B4C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4211D4E-FE3C-415C-84DA-0A723B11629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E7C9F3E-67B2-4C42-ADEA-F74C7A0BE4B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 spd="med"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10" Type="http://schemas.openxmlformats.org/officeDocument/2006/relationships/slideLayout" Target="../slideLayouts/slideLayout32.xml" /><Relationship Id="rId11" Type="http://schemas.openxmlformats.org/officeDocument/2006/relationships/slideLayout" Target="../slideLayouts/slideLayout33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25.xml" /><Relationship Id="rId4" Type="http://schemas.openxmlformats.org/officeDocument/2006/relationships/slideLayout" Target="../slideLayouts/slideLayout26.xml" /><Relationship Id="rId5" Type="http://schemas.openxmlformats.org/officeDocument/2006/relationships/slideLayout" Target="../slideLayouts/slideLayout27.xml" /><Relationship Id="rId6" Type="http://schemas.openxmlformats.org/officeDocument/2006/relationships/slideLayout" Target="../slideLayouts/slideLayout28.xml" /><Relationship Id="rId7" Type="http://schemas.openxmlformats.org/officeDocument/2006/relationships/slideLayout" Target="../slideLayouts/slideLayout29.xml" /><Relationship Id="rId8" Type="http://schemas.openxmlformats.org/officeDocument/2006/relationships/slideLayout" Target="../slideLayouts/slideLayout30.xml" /><Relationship Id="rId9" Type="http://schemas.openxmlformats.org/officeDocument/2006/relationships/slideLayout" Target="../slideLayouts/slideLayout3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8" y="146309"/>
            <a:ext cx="10693400" cy="14976216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err="1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err="1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l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23018E-230E-479C-96EF-48C6CCCA17DE}" type="datetimeFigureOut">
              <a:rPr lang="el-GR" smtClean="0"/>
              <a:t>10/10/2023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ctr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r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iming/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l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23018E-230E-479C-96EF-48C6CCCA17DE}" type="datetimeFigureOut">
              <a:rPr lang="el-GR" smtClean="0"/>
              <a:t>5/3/2024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ctr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defPPr>
              <a:defRPr lang="el-GR"/>
            </a:defPPr>
            <a:lvl1pPr marL="0" algn="r" defTabSz="1474268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5A5A8-8373-49FE-AC13-E47C924AA95B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iming/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4 - TextBox"/>
          <p:cNvSpPr txBox="1"/>
          <p:nvPr/>
        </p:nvSpPr>
        <p:spPr>
          <a:xfrm>
            <a:off x="820292" y="4248894"/>
            <a:ext cx="9145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TOTALWARE IKE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που εδρεύει στην περιφέρεια Αττικής εντάχθηκε στη δράση «Ψηφιακό Βήμα» προϋπολογισμού </a:t>
            </a: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84 εκατ. Ευρώ. 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ψηφιακή αναβάθμιση των πολύ μικρών, μικρών και μεσαίων επιχειρήσεων.</a:t>
            </a:r>
          </a:p>
          <a:p>
            <a:pPr algn="just"/>
            <a:endParaRPr lang="el-GR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13.587,82   € εκ των οποίων η δημόσια δαπάνη ανέρχεται σε 6.793,89 €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5 - TextBox"/>
          <p:cNvSpPr txBox="1"/>
          <p:nvPr/>
        </p:nvSpPr>
        <p:spPr>
          <a:xfrm>
            <a:off x="820292" y="5689054"/>
            <a:ext cx="9217024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  <a:endParaRPr lang="en-US" sz="1200" b="1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b="1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Προμήθεια, μεταφορά, εγκατάσταση και λειτουργία νέων μηχανημάτων και λοιπού εξοπλισμού ΤΠΕ </a:t>
            </a: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Προμήθεια εξειδικευμένου λογισμικού, εφαρμογών γραφείου, ανάπτυξη ιστοσελίδας, υπηρεσίες e-shop κ.α.</a:t>
            </a: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Άλλες Ψηφιακές Υπηρεσίες (ψηφιακή διαφήμιση, πιστοποίηση ψηφιακής πολιτικής ασφάλειας, καταχώρηση και μεταφορά δεδομένων κ.α.)</a:t>
            </a: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900" b="1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TOTALWARE IKE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που εδρεύει στην περιφέρεια Αττικής εντάχθηκε στη δράση «Εργαλειοθήκη Ανταγωνιστικότητας» προϋπολογισμού </a:t>
            </a: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400 εκατ. Ευρώ. 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 βελτίωση της ανταγωνιστικότητας των μικρών και πολύ μικρών επιχειρήσεων, επενδύοντας στον παραγωγικό εκσυγχρονισμό τους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την υιοθέτηση συστημάτων τυποποίησης &amp; πιστοποίησης, καθώς και σε branding και ψηφιακή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34.499,70  € εκ των οποίων η δημόσια δαπάνη ανέρχεται σε 53.538,00 €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7134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26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1403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8537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5670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2805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59938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7072" algn="l" defTabSz="1474268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/>
</p:sld>
</file>

<file path=ppt/tags/tag1.xml><?xml version="1.0" encoding="utf-8"?>
<p:tagLst xmlns:p="http://schemas.openxmlformats.org/presentationml/2006/main">
  <p:tag name="AS_NET" val="6.0.28"/>
  <p:tag name="AS_OS" val="Unix 6.5.0.1014"/>
  <p:tag name="AS_RELEASE_DATE" val="2023.01.14"/>
  <p:tag name="AS_TITLE" val="Aspose.Slides for .NET5"/>
  <p:tag name="AS_VERSION" val="23.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29</Paragraphs>
  <Slides>2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7"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23.0100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2024-04-02T14:34:51.991</cp:lastPrinted>
  <dcterms:created xsi:type="dcterms:W3CDTF">2024-04-02T14:34:52Z</dcterms:created>
  <dcterms:modified xsi:type="dcterms:W3CDTF">2024-04-02T14:34:55Z</dcterms:modified>
</cp:coreProperties>
</file>